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4"/>
  </p:notesMasterIdLst>
  <p:sldIdLst>
    <p:sldId id="266" r:id="rId5"/>
    <p:sldId id="257" r:id="rId6"/>
    <p:sldId id="258" r:id="rId7"/>
    <p:sldId id="270" r:id="rId8"/>
    <p:sldId id="271" r:id="rId9"/>
    <p:sldId id="274" r:id="rId10"/>
    <p:sldId id="272" r:id="rId11"/>
    <p:sldId id="273" r:id="rId12"/>
    <p:sldId id="269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SamsungOne 450C" panose="020B0506030303020204" charset="0"/>
      <p:regular r:id="rId19"/>
    </p:embeddedFont>
    <p:embeddedFont>
      <p:font typeface="SamsungOne 800C" panose="020B0906030303020204" charset="0"/>
      <p:bold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18.05.2023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18.05.2023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18.05.2023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18.05.2023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18.05.2023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18.05.2023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18.05.2023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18.05.2023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18.05.2023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18.05.2023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18.05.2023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18.05.2023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18.05.2023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5280" y="2906183"/>
            <a:ext cx="9144000" cy="1360652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ru-RU" b="1" dirty="0">
                <a:solidFill>
                  <a:schemeClr val="accent4"/>
                </a:solidFill>
              </a:rPr>
              <a:t>Индивидуальный проект</a:t>
            </a:r>
            <a:br>
              <a:rPr lang="ru-RU" b="1" dirty="0">
                <a:solidFill>
                  <a:schemeClr val="accent4"/>
                </a:solidFill>
              </a:rPr>
            </a:br>
            <a:r>
              <a:rPr lang="ru-RU" b="1" dirty="0">
                <a:solidFill>
                  <a:schemeClr val="accent4"/>
                </a:solidFill>
              </a:rPr>
              <a:t>«</a:t>
            </a:r>
            <a:r>
              <a:rPr lang="en-US" b="1" dirty="0">
                <a:solidFill>
                  <a:schemeClr val="accent4"/>
                </a:solidFill>
              </a:rPr>
              <a:t>Star</a:t>
            </a:r>
            <a:r>
              <a:rPr lang="ru-RU" b="1" dirty="0">
                <a:solidFill>
                  <a:schemeClr val="accent4"/>
                </a:solidFill>
              </a:rPr>
              <a:t> </a:t>
            </a:r>
            <a:r>
              <a:rPr lang="en-US" b="1" dirty="0">
                <a:solidFill>
                  <a:schemeClr val="accent4"/>
                </a:solidFill>
              </a:rPr>
              <a:t>Fight</a:t>
            </a:r>
            <a:r>
              <a:rPr lang="ru-RU" b="1" dirty="0">
                <a:solidFill>
                  <a:schemeClr val="accent4"/>
                </a:solidFill>
              </a:rPr>
              <a:t>» </a:t>
            </a:r>
            <a:endParaRPr lang="ru-RU" dirty="0">
              <a:solidFill>
                <a:schemeClr val="accent4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45200" y="4582430"/>
            <a:ext cx="5161280" cy="1773920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Город: Омск</a:t>
            </a:r>
          </a:p>
          <a:p>
            <a:pPr algn="l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Площадка: БОУ «СОШ №120»</a:t>
            </a:r>
          </a:p>
          <a:p>
            <a:pPr algn="l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Учащийся: Стогов Роман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Преподаватель: Шелихов Олег Юрьевич</a:t>
            </a:r>
          </a:p>
          <a:p>
            <a:pPr algn="l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Дата: 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.0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.2023 г.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18.05.2023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1" y="463826"/>
            <a:ext cx="3723806" cy="743795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Цель проекта</a:t>
            </a:r>
            <a:endParaRPr lang="ru-RU" sz="4000" dirty="0">
              <a:solidFill>
                <a:schemeClr val="accent4"/>
              </a:solidFill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18.05.2023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9" name="Заголовок 4">
            <a:extLst>
              <a:ext uri="{FF2B5EF4-FFF2-40B4-BE49-F238E27FC236}">
                <a16:creationId xmlns:a16="http://schemas.microsoft.com/office/drawing/2014/main" id="{DD83F58E-0FF4-41A7-958B-73790AB627F7}"/>
              </a:ext>
            </a:extLst>
          </p:cNvPr>
          <p:cNvSpPr txBox="1">
            <a:spLocks/>
          </p:cNvSpPr>
          <p:nvPr/>
        </p:nvSpPr>
        <p:spPr>
          <a:xfrm>
            <a:off x="838201" y="1129240"/>
            <a:ext cx="9359536" cy="1703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ru-RU" sz="2800" dirty="0"/>
              <a:t>Разработать интересное и увлекательное приложение на базе </a:t>
            </a:r>
            <a:r>
              <a:rPr lang="ru-RU" sz="2800" dirty="0" err="1"/>
              <a:t>Android</a:t>
            </a:r>
            <a:r>
              <a:rPr lang="ru-RU" sz="2800" dirty="0"/>
              <a:t> для игры в свободное время.</a:t>
            </a:r>
          </a:p>
        </p:txBody>
      </p:sp>
      <p:sp>
        <p:nvSpPr>
          <p:cNvPr id="10" name="Заголовок 4">
            <a:extLst>
              <a:ext uri="{FF2B5EF4-FFF2-40B4-BE49-F238E27FC236}">
                <a16:creationId xmlns:a16="http://schemas.microsoft.com/office/drawing/2014/main" id="{E6732551-A2D8-4005-A186-DB1FBC7B19B8}"/>
              </a:ext>
            </a:extLst>
          </p:cNvPr>
          <p:cNvSpPr txBox="1">
            <a:spLocks/>
          </p:cNvSpPr>
          <p:nvPr/>
        </p:nvSpPr>
        <p:spPr>
          <a:xfrm>
            <a:off x="1124022" y="4183882"/>
            <a:ext cx="9169510" cy="1703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10000"/>
              </a:lnSpc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ru-RU" sz="2800" dirty="0"/>
              <a:t>Изучить основные принципы программирования на языке </a:t>
            </a:r>
            <a:r>
              <a:rPr lang="en-US" sz="2800" dirty="0"/>
              <a:t>Java</a:t>
            </a:r>
          </a:p>
          <a:p>
            <a:pPr marL="457200" indent="-457200">
              <a:lnSpc>
                <a:spcPct val="110000"/>
              </a:lnSpc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ru-RU" sz="2800" dirty="0"/>
              <a:t>Научиться создавать игру с помощью фреймворка </a:t>
            </a:r>
            <a:r>
              <a:rPr lang="en-US" sz="2800" dirty="0" err="1"/>
              <a:t>LibGDX</a:t>
            </a:r>
            <a:endParaRPr lang="en-US" sz="2800" dirty="0"/>
          </a:p>
        </p:txBody>
      </p:sp>
      <p:sp>
        <p:nvSpPr>
          <p:cNvPr id="11" name="Заголовок 4">
            <a:extLst>
              <a:ext uri="{FF2B5EF4-FFF2-40B4-BE49-F238E27FC236}">
                <a16:creationId xmlns:a16="http://schemas.microsoft.com/office/drawing/2014/main" id="{130FD139-9AF8-4CF2-BC20-E84172DDC59E}"/>
              </a:ext>
            </a:extLst>
          </p:cNvPr>
          <p:cNvSpPr txBox="1">
            <a:spLocks/>
          </p:cNvSpPr>
          <p:nvPr/>
        </p:nvSpPr>
        <p:spPr>
          <a:xfrm>
            <a:off x="5014421" y="3171473"/>
            <a:ext cx="2158585" cy="74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Задачи</a:t>
            </a:r>
            <a:endParaRPr lang="ru-RU" sz="4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1FF132B-B474-4621-B4A3-3BD458E83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673DB0D-A454-4634-8366-1B610C5AB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1543188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</a:t>
            </a:r>
            <a:r>
              <a:rPr lang="ru-RU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Fight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космическая стрелялка, в которой надо сбивать вражеские космические корабли, на разных уровнях сложности.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A10B27C-3115-40CB-924C-D97FD9E4E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744" y="1943051"/>
            <a:ext cx="2577656" cy="428266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F8154DB-0B6C-44C4-A65D-4584F6C6A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451" y="1937156"/>
            <a:ext cx="2577656" cy="428266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16AF01C-B0AA-4457-BCB4-CF67FF7D8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155" y="1908313"/>
            <a:ext cx="2577656" cy="42826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C722BF-5BFA-4C1C-81F9-CE68B55932B2}"/>
              </a:ext>
            </a:extLst>
          </p:cNvPr>
          <p:cNvSpPr txBox="1"/>
          <p:nvPr/>
        </p:nvSpPr>
        <p:spPr>
          <a:xfrm>
            <a:off x="1234976" y="6230274"/>
            <a:ext cx="2577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Экран меню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1905C2-C809-4EBD-AACE-184039BC7012}"/>
              </a:ext>
            </a:extLst>
          </p:cNvPr>
          <p:cNvSpPr txBox="1"/>
          <p:nvPr/>
        </p:nvSpPr>
        <p:spPr>
          <a:xfrm>
            <a:off x="4249155" y="6238984"/>
            <a:ext cx="2577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Экран настроек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F1F57F-15BB-4D2B-93DD-4FE934732003}"/>
              </a:ext>
            </a:extLst>
          </p:cNvPr>
          <p:cNvSpPr txBox="1"/>
          <p:nvPr/>
        </p:nvSpPr>
        <p:spPr>
          <a:xfrm>
            <a:off x="7111404" y="6247691"/>
            <a:ext cx="3928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Экран выбора уровней</a:t>
            </a:r>
          </a:p>
        </p:txBody>
      </p:sp>
    </p:spTree>
    <p:extLst>
      <p:ext uri="{BB962C8B-B14F-4D97-AF65-F5344CB8AC3E}">
        <p14:creationId xmlns:p14="http://schemas.microsoft.com/office/powerpoint/2010/main" val="2555950774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AB617B3-C765-471D-A732-5DA30E028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88980C40-0236-4FC5-AD84-F61C637BF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255" y="555736"/>
            <a:ext cx="9257907" cy="690677"/>
          </a:xfrm>
        </p:spPr>
        <p:txBody>
          <a:bodyPr>
            <a:normAutofit fontScale="90000"/>
          </a:bodyPr>
          <a:lstStyle/>
          <a:p>
            <a:r>
              <a:rPr lang="ru-RU" dirty="0"/>
              <a:t>В проекте используется авторская графика, прорисованная в приложении </a:t>
            </a:r>
            <a:r>
              <a:rPr lang="en-US" dirty="0"/>
              <a:t>Adobe Photoshop</a:t>
            </a:r>
            <a:r>
              <a:rPr lang="ru-RU" dirty="0"/>
              <a:t>: фон, звезды, планеты, корабли, астероиды. 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B4A4B78-FB00-42C3-9074-A5E4F501E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255" y="1708078"/>
            <a:ext cx="2598445" cy="438195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FEB78EA-02DD-4F5B-BC2D-91073603C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901" y="1708078"/>
            <a:ext cx="2670171" cy="439508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1BC30DF-E35D-4FDF-8FA2-A1B6C4345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273" y="1708078"/>
            <a:ext cx="2660184" cy="43950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1B01B98-C115-42DD-A0D5-63D750D6A6E6}"/>
              </a:ext>
            </a:extLst>
          </p:cNvPr>
          <p:cNvSpPr txBox="1"/>
          <p:nvPr/>
        </p:nvSpPr>
        <p:spPr>
          <a:xfrm>
            <a:off x="1228326" y="6090031"/>
            <a:ext cx="2314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Легкий уровень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0EEDC8-89AE-4703-A474-1980B58DD622}"/>
              </a:ext>
            </a:extLst>
          </p:cNvPr>
          <p:cNvSpPr txBox="1"/>
          <p:nvPr/>
        </p:nvSpPr>
        <p:spPr>
          <a:xfrm>
            <a:off x="4637834" y="6125517"/>
            <a:ext cx="2670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Средний уровень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DF7BA7-3475-4522-A28C-ECB2613881DF}"/>
              </a:ext>
            </a:extLst>
          </p:cNvPr>
          <p:cNvSpPr txBox="1"/>
          <p:nvPr/>
        </p:nvSpPr>
        <p:spPr>
          <a:xfrm>
            <a:off x="8078213" y="6125517"/>
            <a:ext cx="2670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Тяжелый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79974641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DD88E33-0B56-4CAC-9768-3C02F90F9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18.05.2023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08E8EFD-CAE0-4DDA-8DE1-BE51BF6F9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5" name="Заголовок 3">
            <a:extLst>
              <a:ext uri="{FF2B5EF4-FFF2-40B4-BE49-F238E27FC236}">
                <a16:creationId xmlns:a16="http://schemas.microsoft.com/office/drawing/2014/main" id="{5A5B7F29-F4E9-4C7E-A83B-F5B85475116E}"/>
              </a:ext>
            </a:extLst>
          </p:cNvPr>
          <p:cNvSpPr txBox="1">
            <a:spLocks/>
          </p:cNvSpPr>
          <p:nvPr/>
        </p:nvSpPr>
        <p:spPr>
          <a:xfrm>
            <a:off x="4386942" y="156311"/>
            <a:ext cx="3215640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Группы классов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66244E3-E12A-4DD2-AAAB-8F962A1B8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646" y="773962"/>
            <a:ext cx="9712234" cy="5582388"/>
          </a:xfrm>
          <a:prstGeom prst="rect">
            <a:avLst/>
          </a:prstGeom>
        </p:spPr>
      </p:pic>
      <p:graphicFrame>
        <p:nvGraphicFramePr>
          <p:cNvPr id="7" name="Таблица 7">
            <a:extLst>
              <a:ext uri="{FF2B5EF4-FFF2-40B4-BE49-F238E27FC236}">
                <a16:creationId xmlns:a16="http://schemas.microsoft.com/office/drawing/2014/main" id="{52106DA5-CF10-4D8D-AE3D-EDE1FDB9C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450902"/>
              </p:ext>
            </p:extLst>
          </p:nvPr>
        </p:nvGraphicFramePr>
        <p:xfrm>
          <a:off x="1871253" y="2272042"/>
          <a:ext cx="8247017" cy="3811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1821">
                  <a:extLst>
                    <a:ext uri="{9D8B030D-6E8A-4147-A177-3AD203B41FA5}">
                      <a16:colId xmlns:a16="http://schemas.microsoft.com/office/drawing/2014/main" val="3073151572"/>
                    </a:ext>
                  </a:extLst>
                </a:gridCol>
                <a:gridCol w="2737598">
                  <a:extLst>
                    <a:ext uri="{9D8B030D-6E8A-4147-A177-3AD203B41FA5}">
                      <a16:colId xmlns:a16="http://schemas.microsoft.com/office/drawing/2014/main" val="643084"/>
                    </a:ext>
                  </a:extLst>
                </a:gridCol>
                <a:gridCol w="2737598">
                  <a:extLst>
                    <a:ext uri="{9D8B030D-6E8A-4147-A177-3AD203B41FA5}">
                      <a16:colId xmlns:a16="http://schemas.microsoft.com/office/drawing/2014/main" val="1461360258"/>
                    </a:ext>
                  </a:extLst>
                </a:gridCol>
              </a:tblGrid>
              <a:tr h="649082">
                <a:tc>
                  <a:txBody>
                    <a:bodyPr/>
                    <a:lstStyle/>
                    <a:p>
                      <a:r>
                        <a:rPr lang="ru-RU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Объекты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Экраны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Служебные классы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85138"/>
                  </a:ext>
                </a:extLst>
              </a:tr>
              <a:tr h="376056">
                <a:tc>
                  <a:txBody>
                    <a:bodyPr/>
                    <a:lstStyle/>
                    <a:p>
                      <a:pPr algn="l"/>
                      <a:r>
                        <a:rPr lang="en-US" b="0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Shot</a:t>
                      </a:r>
                      <a:endParaRPr lang="ru-RU" b="0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ScreenAbout</a:t>
                      </a:r>
                      <a:endParaRPr lang="ru-RU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Button</a:t>
                      </a:r>
                      <a:endParaRPr lang="ru-RU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608001"/>
                  </a:ext>
                </a:extLst>
              </a:tr>
              <a:tr h="42048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Asteroid</a:t>
                      </a:r>
                      <a:endParaRPr lang="ru-RU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ScreenGameArracis</a:t>
                      </a:r>
                      <a:endParaRPr lang="ru-RU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InputKeyboard</a:t>
                      </a:r>
                      <a:endParaRPr lang="ru-RU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703"/>
                  </a:ext>
                </a:extLst>
              </a:tr>
              <a:tr h="49638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Enemy</a:t>
                      </a:r>
                      <a:endParaRPr lang="ru-RU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ScreenGameKaladan</a:t>
                      </a:r>
                      <a:endParaRPr lang="ru-RU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MySF</a:t>
                      </a:r>
                      <a:endParaRPr lang="ru-RU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4110596"/>
                  </a:ext>
                </a:extLst>
              </a:tr>
              <a:tr h="37605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Sky</a:t>
                      </a:r>
                      <a:endParaRPr lang="ru-RU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ScreenGamePolifem</a:t>
                      </a:r>
                      <a:endParaRPr lang="ru-RU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Player</a:t>
                      </a:r>
                      <a:endParaRPr lang="ru-RU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199710"/>
                  </a:ext>
                </a:extLst>
              </a:tr>
              <a:tr h="3760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Ship</a:t>
                      </a:r>
                      <a:endParaRPr lang="ru-RU" sz="1800" kern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ScreenIntro</a:t>
                      </a:r>
                      <a:endParaRPr lang="ru-RU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SoundGame</a:t>
                      </a:r>
                      <a:endParaRPr lang="ru-RU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081334"/>
                  </a:ext>
                </a:extLst>
              </a:tr>
              <a:tr h="37605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Fragment</a:t>
                      </a:r>
                      <a:endParaRPr lang="ru-RU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ScreenMap</a:t>
                      </a:r>
                      <a:endParaRPr lang="ru-RU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SpaceObject</a:t>
                      </a:r>
                      <a:endParaRPr lang="ru-RU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258330"/>
                  </a:ext>
                </a:extLst>
              </a:tr>
              <a:tr h="360997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FragEnemy</a:t>
                      </a:r>
                      <a:endParaRPr lang="ru-RU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ScreenSettings</a:t>
                      </a:r>
                      <a:endParaRPr lang="ru-RU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TextButton</a:t>
                      </a:r>
                      <a:endParaRPr lang="ru-RU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382719"/>
                  </a:ext>
                </a:extLst>
              </a:tr>
              <a:tr h="376056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FragAsteroid</a:t>
                      </a:r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</a:t>
                      </a:r>
                      <a:endParaRPr lang="ru-RU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858250"/>
                  </a:ext>
                </a:extLst>
              </a:tr>
            </a:tbl>
          </a:graphicData>
        </a:graphic>
      </p:graphicFrame>
      <p:sp>
        <p:nvSpPr>
          <p:cNvPr id="8" name="Заголовок 3">
            <a:extLst>
              <a:ext uri="{FF2B5EF4-FFF2-40B4-BE49-F238E27FC236}">
                <a16:creationId xmlns:a16="http://schemas.microsoft.com/office/drawing/2014/main" id="{323ADAC3-8F62-4F82-A20D-8BE175607960}"/>
              </a:ext>
            </a:extLst>
          </p:cNvPr>
          <p:cNvSpPr txBox="1">
            <a:spLocks/>
          </p:cNvSpPr>
          <p:nvPr/>
        </p:nvSpPr>
        <p:spPr>
          <a:xfrm>
            <a:off x="1871253" y="1099870"/>
            <a:ext cx="8605158" cy="1172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В «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Star Fight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» используются 22 класса.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Звук в игре прописан в отдельном классе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SoundGame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Управление кораблем осуществляется как с помощью пальца, так и включением акселерометра или гироскопа.</a:t>
            </a:r>
          </a:p>
          <a:p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675896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33EF84C-F822-4BB4-8B43-788DA22A3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18.05.2023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F0F66E3-C46F-4D7F-AA99-F9F5D2F1C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B8E41FA-4165-41F8-B304-43B5B4027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4788" y="382542"/>
            <a:ext cx="6322423" cy="690677"/>
          </a:xfrm>
        </p:spPr>
        <p:txBody>
          <a:bodyPr/>
          <a:lstStyle/>
          <a:p>
            <a:r>
              <a:rPr lang="ru-RU" dirty="0">
                <a:solidFill>
                  <a:schemeClr val="accent4"/>
                </a:solidFill>
              </a:rPr>
              <a:t>Перспективы развития проекта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97A8697D-C0C2-4718-BA70-CD4CF871EAE0}"/>
              </a:ext>
            </a:extLst>
          </p:cNvPr>
          <p:cNvSpPr txBox="1">
            <a:spLocks/>
          </p:cNvSpPr>
          <p:nvPr/>
        </p:nvSpPr>
        <p:spPr>
          <a:xfrm>
            <a:off x="1019519" y="1275219"/>
            <a:ext cx="9169510" cy="4350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10000"/>
              </a:lnSpc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ru-RU" sz="2800" dirty="0"/>
              <a:t>Добавить анимацию взрыва кораблей при уничтожении</a:t>
            </a:r>
          </a:p>
          <a:p>
            <a:pPr marL="457200" indent="-457200">
              <a:lnSpc>
                <a:spcPct val="110000"/>
              </a:lnSpc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ru-RU" sz="2800" dirty="0"/>
              <a:t>Добавить больше разновидностей вражеских кораблей</a:t>
            </a:r>
          </a:p>
          <a:p>
            <a:pPr marL="457200" indent="-457200">
              <a:lnSpc>
                <a:spcPct val="110000"/>
              </a:lnSpc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ru-RU" sz="2800" dirty="0"/>
              <a:t>Изменить траектории движения вражеских кораблей</a:t>
            </a:r>
          </a:p>
          <a:p>
            <a:pPr marL="457200" indent="-457200">
              <a:lnSpc>
                <a:spcPct val="110000"/>
              </a:lnSpc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ru-RU" sz="2800" dirty="0"/>
              <a:t>Добавить  анимацию стрельбы вражеских кораблей</a:t>
            </a:r>
          </a:p>
          <a:p>
            <a:pPr marL="457200" indent="-457200">
              <a:lnSpc>
                <a:spcPct val="110000"/>
              </a:lnSpc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ru-RU" sz="2800" dirty="0"/>
              <a:t>Добавить в игру игровой магазин с возможностью выбора внешнего вида кораблей и видов оружий.</a:t>
            </a:r>
          </a:p>
          <a:p>
            <a:pPr marL="457200" indent="-457200">
              <a:lnSpc>
                <a:spcPct val="110000"/>
              </a:lnSpc>
              <a:buClr>
                <a:schemeClr val="accent4"/>
              </a:buClr>
              <a:buFont typeface="Wingdings" panose="05000000000000000000" pitchFamily="2" charset="2"/>
              <a:buChar char="v"/>
            </a:pPr>
            <a:endParaRPr lang="ru-RU" sz="2800" dirty="0"/>
          </a:p>
          <a:p>
            <a:pPr marL="457200" indent="-457200">
              <a:lnSpc>
                <a:spcPct val="110000"/>
              </a:lnSpc>
              <a:buClr>
                <a:schemeClr val="accent4"/>
              </a:buClr>
              <a:buFont typeface="Wingdings" panose="05000000000000000000" pitchFamily="2" charset="2"/>
              <a:buChar char="v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19883825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EE70306-529B-41F4-B3D8-D8C5A0066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18.05.2023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F84A917-8B14-441D-885C-F195A3BB7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CC59978-0CBB-4F79-AD70-768D67BA2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137" y="295456"/>
            <a:ext cx="1872343" cy="690677"/>
          </a:xfrm>
        </p:spPr>
        <p:txBody>
          <a:bodyPr/>
          <a:lstStyle/>
          <a:p>
            <a:r>
              <a:rPr lang="ru-RU" dirty="0">
                <a:solidFill>
                  <a:schemeClr val="accent4"/>
                </a:solidFill>
              </a:rPr>
              <a:t>Выводы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05FF412-77BD-4439-84FD-A823CD614C4E}"/>
              </a:ext>
            </a:extLst>
          </p:cNvPr>
          <p:cNvSpPr txBox="1">
            <a:spLocks/>
          </p:cNvSpPr>
          <p:nvPr/>
        </p:nvSpPr>
        <p:spPr>
          <a:xfrm>
            <a:off x="1019519" y="1275219"/>
            <a:ext cx="9169510" cy="4350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10000"/>
              </a:lnSpc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ru-RU" sz="2800" dirty="0"/>
              <a:t>Обучение в Samsung IT School увеличило мои знания в области программирования.</a:t>
            </a:r>
          </a:p>
          <a:p>
            <a:pPr marL="457200" indent="-457200">
              <a:lnSpc>
                <a:spcPct val="110000"/>
              </a:lnSpc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ru-RU" sz="2800" dirty="0"/>
              <a:t>Я создал полностью рабочую игру в стиле космический шутер, в которую можно играть как на смартфоне, так и на компьютере.</a:t>
            </a:r>
          </a:p>
          <a:p>
            <a:pPr marL="457200" indent="-457200">
              <a:lnSpc>
                <a:spcPct val="110000"/>
              </a:lnSpc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ru-RU" sz="2800" dirty="0"/>
              <a:t>Игра имеет перспективы развития.</a:t>
            </a:r>
          </a:p>
          <a:p>
            <a:pPr marL="457200" indent="-457200">
              <a:lnSpc>
                <a:spcPct val="110000"/>
              </a:lnSpc>
              <a:buClr>
                <a:schemeClr val="accent4"/>
              </a:buClr>
              <a:buFont typeface="Wingdings" panose="05000000000000000000" pitchFamily="2" charset="2"/>
              <a:buChar char="v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9906601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18.05.2023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499" y="5468602"/>
            <a:ext cx="2479652" cy="379586"/>
          </a:xfrm>
          <a:prstGeom prst="rect">
            <a:avLst/>
          </a:prstGeom>
        </p:spPr>
      </p:pic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3B74776-F30B-4CF8-96D7-B3406AD1EA4B}"/>
              </a:ext>
            </a:extLst>
          </p:cNvPr>
          <p:cNvSpPr txBox="1">
            <a:spLocks/>
          </p:cNvSpPr>
          <p:nvPr/>
        </p:nvSpPr>
        <p:spPr>
          <a:xfrm>
            <a:off x="3396342" y="2738323"/>
            <a:ext cx="5399315" cy="6906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400" dirty="0"/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279</Words>
  <Application>Microsoft Office PowerPoint</Application>
  <PresentationFormat>Широкоэкранный</PresentationFormat>
  <Paragraphs>73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9</vt:i4>
      </vt:variant>
    </vt:vector>
  </HeadingPairs>
  <TitlesOfParts>
    <vt:vector size="18" baseType="lpstr">
      <vt:lpstr>Arial</vt:lpstr>
      <vt:lpstr>SamsungOne 800C</vt:lpstr>
      <vt:lpstr>Wingdings</vt:lpstr>
      <vt:lpstr>Calibri</vt:lpstr>
      <vt:lpstr>SamsungOne 450C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Индивидуальный проект «Star Fight» </vt:lpstr>
      <vt:lpstr>Цель проекта</vt:lpstr>
      <vt:lpstr>Star Fight – космическая стрелялка, в которой надо сбивать вражеские космические корабли, на разных уровнях сложности.</vt:lpstr>
      <vt:lpstr>В проекте используется авторская графика, прорисованная в приложении Adobe Photoshop: фон, звезды, планеты, корабли, астероиды. </vt:lpstr>
      <vt:lpstr>Презентация PowerPoint</vt:lpstr>
      <vt:lpstr>Перспективы развития проекта</vt:lpstr>
      <vt:lpstr>Выводы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SerS</cp:lastModifiedBy>
  <cp:revision>61</cp:revision>
  <dcterms:created xsi:type="dcterms:W3CDTF">2020-05-25T08:37:09Z</dcterms:created>
  <dcterms:modified xsi:type="dcterms:W3CDTF">2023-05-18T18:43:12Z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